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03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00078-6F06-DE96-4621-DFFDFB5FE4E6}" v="6" dt="2024-01-12T16:11:08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CEBAD-D334-4CC6-927E-DD911069D2E4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FB737-B131-4212-BD6C-8A0E87621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2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B1ACC-05FF-4057-933C-0E37003CCFC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65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E536-75B4-DBC1-95F7-98574EA8B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F74FC-8B7E-50D0-B3B9-A60F0C42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527D-F710-97DD-5EF8-D48C5F6A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1675-A8A0-2767-F97E-40A1A85B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61548-8FD9-DCEA-F3D2-C8CB0C8A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48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265AE-36CD-7A82-2DCB-DC74CD45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F70CE-E710-549B-E97B-1F9908FFA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93E8-D2FA-1DDB-7F19-EFEDDD71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B08AF-F144-461A-347B-1A48C016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9345-06FA-20B6-F83D-54CA6359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5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DCD50-2588-1FD8-50AB-148028198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1CF32-42C2-C6C9-BDF3-B796728D4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1EEF-6105-C06E-4500-751976B6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325C-1944-4624-9DDA-DE4D741D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BA116-1D26-FDEA-4AFE-78F4AC2C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8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409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A6F5-87C1-2595-EB7C-B536DBF3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6472-9B83-E775-5517-7E1135A05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5F314-03A6-778A-FBBC-AEE0497F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18BDC-3512-5F35-7927-014B3D5E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9801C-2981-2AE8-E165-6333D49C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8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24F9-CDB6-E507-E980-F5C4FE2A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EFD45-2560-B24F-234C-9470C7402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EE4D-0F71-EB81-61A7-A53830829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785D2-43A4-FB06-A2DA-8A64D8D5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1EC97-EC1F-147D-EFC2-A2BBC492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07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B922-8139-1E95-8FDB-C2C0E2CA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09AD-A08D-4813-F9E1-37A64793D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A5BD1-A60E-EA47-234D-22A035870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BFA90-AFC4-71D5-4CC8-C94DE30F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9004E-0133-DF93-B302-242B425A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FDBB4-58A9-9F1F-C6D0-5C18A323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04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FAAF-66D7-FCB0-CD5C-B70311379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AB58B-F6C0-2C17-AA93-5E3938EF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1BD93-7E36-3D7B-C96B-C82EE879E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C8FB4-AA2B-66DA-1C65-678504DFF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91914-E62A-7B4D-12B4-7A4127124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26D52-0A25-BCD3-D6AB-BEC2B922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EAB22-D948-73DD-5F45-FE2C17D2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50AB7-BE03-0E5B-D053-7C9A29A2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7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2D559-8506-8A9C-EB8D-273927E5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89A824-BE16-2A09-A241-4A4C9DDF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34304-8328-3693-EAF7-D9C4C0A9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72A65-B995-FD8A-AB0C-F88ACFD1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3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6104A-3B51-AF5C-A20E-C8ECDDD9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C3813-72AE-C6B1-A53C-EE9EDB7B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CE038-2C79-948E-FAA9-A8AF6DE0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54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008BF-421F-6003-1905-2A6658CE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C1D8-4D66-D0EF-D2AD-14BC07134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1DA3F-12E0-A97D-3F82-93C2AEBB3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0F2F4-2CC7-F0DE-E84C-6497407A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79F4C-9383-A1F7-1A01-0C8BB63E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E2F2D-EC56-C5C5-A489-C2D0FA1C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76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C78BA-91EE-F827-1B78-DF038A0C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626CB5-C5AA-E238-B099-48BBD0706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5B2E9-E67B-67F4-5548-826C38CC8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95064-9EBB-26C0-67B8-F505719D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F3852-085E-3A20-DE6A-8C5B804C5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04B70-42FF-6C06-C303-7C531B51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24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68DF1-5549-5D96-6050-53E2D594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A37F2-F160-9B7D-861A-14449986C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CA621-78DF-972A-FBC0-29B5284AD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7D14-C353-48A6-9E56-9E40D9035A65}" type="datetimeFigureOut">
              <a:rPr lang="en-CA" smtClean="0"/>
              <a:t>2024-01-12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0F98-5C55-C5A0-6EC5-3C90E60A3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085E2-1878-D5F1-3B39-4D7180435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97B0-8875-4A8F-BD24-01C7C6ACBA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53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9ABCFD5E-4F35-1534-6873-BDF73206E77B}"/>
              </a:ext>
            </a:extLst>
          </p:cNvPr>
          <p:cNvSpPr txBox="1">
            <a:spLocks/>
          </p:cNvSpPr>
          <p:nvPr/>
        </p:nvSpPr>
        <p:spPr>
          <a:xfrm>
            <a:off x="0" y="381000"/>
            <a:ext cx="12192000" cy="591551"/>
          </a:xfrm>
          <a:prstGeom prst="rect">
            <a:avLst/>
          </a:prstGeom>
        </p:spPr>
        <p:txBody>
          <a:bodyPr vert="horz" wrap="square" lIns="0" tIns="16933" rIns="0" bIns="0" rtlCol="0" anchor="t">
            <a:spAutoFit/>
          </a:bodyPr>
          <a:lstStyle>
            <a:lvl1pPr>
              <a:defRPr sz="3000" b="0" i="0">
                <a:solidFill>
                  <a:srgbClr val="7B316A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44450" algn="ctr">
              <a:spcBef>
                <a:spcPts val="133"/>
              </a:spcBef>
            </a:pPr>
            <a:r>
              <a:rPr lang="en-US" sz="3700" b="1" spc="-133" dirty="0">
                <a:solidFill>
                  <a:schemeClr val="tx1"/>
                </a:solidFill>
                <a:latin typeface="Arial"/>
                <a:cs typeface="Arial"/>
              </a:rPr>
              <a:t>Our Voice of our Customer Internal 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25A059-7698-FF17-1B6F-ADB7B0792CC2}"/>
              </a:ext>
            </a:extLst>
          </p:cNvPr>
          <p:cNvSpPr/>
          <p:nvPr/>
        </p:nvSpPr>
        <p:spPr>
          <a:xfrm>
            <a:off x="406400" y="1295401"/>
            <a:ext cx="6604000" cy="1422400"/>
          </a:xfrm>
          <a:prstGeom prst="roundRect">
            <a:avLst>
              <a:gd name="adj" fmla="val 603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rtlCol="0" anchor="t"/>
          <a:lstStyle/>
          <a:p>
            <a:pPr marL="16933">
              <a:lnSpc>
                <a:spcPts val="1907"/>
              </a:lnSpc>
              <a:spcBef>
                <a:spcPts val="133"/>
              </a:spcBef>
            </a:pPr>
            <a:r>
              <a:rPr lang="en-US" sz="1467" b="1" spc="-27" dirty="0">
                <a:solidFill>
                  <a:srgbClr val="0064FF"/>
                </a:solidFill>
                <a:latin typeface="Arial"/>
                <a:cs typeface="Arial"/>
              </a:rPr>
              <a:t>Endorser</a:t>
            </a:r>
            <a:endParaRPr lang="en-US" sz="1467" spc="-27" dirty="0">
              <a:solidFill>
                <a:srgbClr val="0064FF"/>
              </a:solidFill>
              <a:latin typeface="Arial"/>
              <a:cs typeface="Arial"/>
            </a:endParaRPr>
          </a:p>
          <a:p>
            <a:pPr marL="16933" marR="6773">
              <a:lnSpc>
                <a:spcPts val="1907"/>
              </a:lnSpc>
              <a:spcBef>
                <a:spcPts val="60"/>
              </a:spcBef>
            </a:pPr>
            <a:r>
              <a:rPr lang="en-US" sz="1333" spc="-27" dirty="0">
                <a:solidFill>
                  <a:schemeClr val="tx1"/>
                </a:solidFill>
                <a:latin typeface="Arial"/>
                <a:cs typeface="Arial"/>
              </a:rPr>
              <a:t>Owner of the relationship with Advantage who has endorsed your organization’s participation in the Advantage Report </a:t>
            </a:r>
          </a:p>
          <a:p>
            <a:pPr marL="16933" marR="6773">
              <a:lnSpc>
                <a:spcPts val="1907"/>
              </a:lnSpc>
              <a:spcBef>
                <a:spcPts val="60"/>
              </a:spcBef>
            </a:pPr>
            <a:endParaRPr lang="en-US" sz="1333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CA" sz="1333" dirty="0"/>
              <a:t>\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F203B02-BC5E-5738-9383-636D7A4646C2}"/>
              </a:ext>
            </a:extLst>
          </p:cNvPr>
          <p:cNvSpPr/>
          <p:nvPr/>
        </p:nvSpPr>
        <p:spPr>
          <a:xfrm>
            <a:off x="508000" y="2209800"/>
            <a:ext cx="6384000" cy="406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ctr"/>
          <a:lstStyle/>
          <a:p>
            <a:pPr algn="l"/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of person within client</a:t>
            </a:r>
          </a:p>
        </p:txBody>
      </p:sp>
      <p:sp>
        <p:nvSpPr>
          <p:cNvPr id="16" name="Rectangle: Rounded Corners 12">
            <a:extLst>
              <a:ext uri="{FF2B5EF4-FFF2-40B4-BE49-F238E27FC236}">
                <a16:creationId xmlns:a16="http://schemas.microsoft.com/office/drawing/2014/main" id="{CD8E119E-A6C5-339A-FC70-AC74219D1B0E}"/>
              </a:ext>
            </a:extLst>
          </p:cNvPr>
          <p:cNvSpPr/>
          <p:nvPr/>
        </p:nvSpPr>
        <p:spPr>
          <a:xfrm>
            <a:off x="406400" y="2819400"/>
            <a:ext cx="6604000" cy="1422400"/>
          </a:xfrm>
          <a:prstGeom prst="roundRect">
            <a:avLst>
              <a:gd name="adj" fmla="val 603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rtlCol="0" anchor="t"/>
          <a:lstStyle/>
          <a:p>
            <a:pPr marL="16933">
              <a:spcBef>
                <a:spcPts val="545"/>
              </a:spcBef>
            </a:pPr>
            <a:r>
              <a:rPr lang="en-US" sz="1467" b="1" spc="-27" dirty="0">
                <a:solidFill>
                  <a:srgbClr val="0064FF"/>
                </a:solidFill>
                <a:latin typeface="Arial"/>
                <a:cs typeface="Arial"/>
              </a:rPr>
              <a:t>Ambassador</a:t>
            </a:r>
          </a:p>
          <a:p>
            <a:pPr marL="16933">
              <a:spcBef>
                <a:spcPts val="545"/>
              </a:spcBef>
            </a:pPr>
            <a:r>
              <a:rPr lang="en-US" sz="1333" spc="-27" dirty="0">
                <a:solidFill>
                  <a:schemeClr val="tx1"/>
                </a:solidFill>
                <a:latin typeface="Arial"/>
                <a:cs typeface="Arial"/>
              </a:rPr>
              <a:t>Critical point person for the Advantage Report program inside your organization who will coordinate with Advantage on the day-to-day management of the program </a:t>
            </a:r>
          </a:p>
          <a:p>
            <a:pPr marL="16933" marR="6773">
              <a:lnSpc>
                <a:spcPts val="1907"/>
              </a:lnSpc>
              <a:spcBef>
                <a:spcPts val="60"/>
              </a:spcBef>
            </a:pPr>
            <a:endParaRPr lang="en-US" sz="1333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CA" sz="1333" dirty="0"/>
              <a:t>\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FCF9604-6F1A-0192-984A-FA7C96D39F5B}"/>
              </a:ext>
            </a:extLst>
          </p:cNvPr>
          <p:cNvSpPr/>
          <p:nvPr/>
        </p:nvSpPr>
        <p:spPr>
          <a:xfrm>
            <a:off x="508000" y="3733799"/>
            <a:ext cx="6384000" cy="406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ctr"/>
          <a:lstStyle/>
          <a:p>
            <a:pPr algn="l"/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of person within client</a:t>
            </a:r>
          </a:p>
        </p:txBody>
      </p:sp>
      <p:sp>
        <p:nvSpPr>
          <p:cNvPr id="18" name="Rectangle: Rounded Corners 12">
            <a:extLst>
              <a:ext uri="{FF2B5EF4-FFF2-40B4-BE49-F238E27FC236}">
                <a16:creationId xmlns:a16="http://schemas.microsoft.com/office/drawing/2014/main" id="{12FBC82C-5E8A-B4E0-CFA2-07C68E16A28D}"/>
              </a:ext>
            </a:extLst>
          </p:cNvPr>
          <p:cNvSpPr/>
          <p:nvPr/>
        </p:nvSpPr>
        <p:spPr>
          <a:xfrm>
            <a:off x="406400" y="4343400"/>
            <a:ext cx="6604000" cy="2235200"/>
          </a:xfrm>
          <a:prstGeom prst="roundRect">
            <a:avLst>
              <a:gd name="adj" fmla="val 405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rtlCol="0" anchor="t"/>
          <a:lstStyle/>
          <a:p>
            <a:pPr marL="16933">
              <a:lnSpc>
                <a:spcPts val="1907"/>
              </a:lnSpc>
              <a:spcBef>
                <a:spcPts val="133"/>
              </a:spcBef>
            </a:pPr>
            <a:r>
              <a:rPr lang="en-US" sz="1467" b="1" spc="-27" dirty="0">
                <a:solidFill>
                  <a:srgbClr val="0064FF"/>
                </a:solidFill>
                <a:latin typeface="Arial"/>
                <a:cs typeface="Arial"/>
              </a:rPr>
              <a:t>Business Area leads</a:t>
            </a:r>
            <a:endParaRPr lang="en-US" sz="1467" spc="-27" dirty="0">
              <a:solidFill>
                <a:srgbClr val="0064FF"/>
              </a:solidFill>
              <a:latin typeface="Arial"/>
              <a:cs typeface="Arial"/>
            </a:endParaRPr>
          </a:p>
          <a:p>
            <a:pPr marL="16933" marR="6773">
              <a:lnSpc>
                <a:spcPts val="1907"/>
              </a:lnSpc>
              <a:spcBef>
                <a:spcPts val="60"/>
              </a:spcBef>
            </a:pPr>
            <a:r>
              <a:rPr lang="en-US" sz="1333" spc="-27" dirty="0">
                <a:solidFill>
                  <a:schemeClr val="tx1"/>
                </a:solidFill>
                <a:latin typeface="Arial"/>
                <a:cs typeface="Arial"/>
              </a:rPr>
              <a:t>Owners of parts of the report/feedback whereby you expect to understand your Customer feedback and drive action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C6F951F-3A3A-AC43-1CF6-E3E0069F5DD8}"/>
              </a:ext>
            </a:extLst>
          </p:cNvPr>
          <p:cNvSpPr/>
          <p:nvPr/>
        </p:nvSpPr>
        <p:spPr>
          <a:xfrm>
            <a:off x="507996" y="5257800"/>
            <a:ext cx="6384000" cy="1219200"/>
          </a:xfrm>
          <a:prstGeom prst="roundRect">
            <a:avLst>
              <a:gd name="adj" fmla="val 57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numCol="2" spcCol="108000" rtlCol="0" anchor="t"/>
          <a:lstStyle/>
          <a:p>
            <a:pPr marL="16933">
              <a:spcBef>
                <a:spcPts val="133"/>
              </a:spcBef>
            </a:pPr>
            <a:r>
              <a:rPr lang="en-CA" sz="1400" b="1" spc="-27" dirty="0">
                <a:solidFill>
                  <a:schemeClr val="tx1"/>
                </a:solidFill>
                <a:latin typeface="Arial"/>
                <a:cs typeface="Arial"/>
              </a:rPr>
              <a:t>Customer </a:t>
            </a:r>
            <a:r>
              <a:rPr lang="en-CA" sz="1400" b="1" spc="-27" dirty="0" err="1">
                <a:solidFill>
                  <a:schemeClr val="tx1"/>
                </a:solidFill>
                <a:latin typeface="Arial"/>
                <a:cs typeface="Arial"/>
              </a:rPr>
              <a:t>Mgmt</a:t>
            </a:r>
            <a:r>
              <a:rPr lang="en-CA" sz="1400" b="1" spc="-27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CA" sz="1400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</a:t>
            </a:r>
            <a:endParaRPr lang="en-CA" sz="1400" b="1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33">
              <a:spcBef>
                <a:spcPts val="133"/>
              </a:spcBef>
            </a:pPr>
            <a:r>
              <a:rPr lang="en-CA" sz="1333" b="1" spc="-27" dirty="0">
                <a:solidFill>
                  <a:schemeClr val="tx1"/>
                </a:solidFill>
                <a:latin typeface="Arial"/>
                <a:cs typeface="Arial"/>
              </a:rPr>
              <a:t>Supply Chain: </a:t>
            </a: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</a:t>
            </a:r>
            <a:endParaRPr lang="en-CA" sz="1333" b="1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33">
              <a:spcBef>
                <a:spcPts val="133"/>
              </a:spcBef>
            </a:pPr>
            <a:r>
              <a:rPr lang="en-CA" sz="1333" b="1" spc="-27" dirty="0">
                <a:solidFill>
                  <a:schemeClr val="tx1"/>
                </a:solidFill>
                <a:latin typeface="Arial"/>
                <a:cs typeface="Arial"/>
              </a:rPr>
              <a:t>People: </a:t>
            </a: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</a:t>
            </a:r>
            <a:endParaRPr lang="en-CA" sz="1333" b="1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33">
              <a:spcBef>
                <a:spcPts val="133"/>
              </a:spcBef>
            </a:pPr>
            <a:r>
              <a:rPr lang="en-CA" sz="1333" b="1" spc="-27" dirty="0">
                <a:solidFill>
                  <a:schemeClr val="tx1"/>
                </a:solidFill>
                <a:latin typeface="Arial"/>
                <a:cs typeface="Arial"/>
              </a:rPr>
              <a:t>Customer/Trade Marketing: </a:t>
            </a: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 name </a:t>
            </a:r>
            <a:endParaRPr lang="en-CA" sz="1333" b="1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33">
              <a:spcBef>
                <a:spcPts val="133"/>
              </a:spcBef>
            </a:pPr>
            <a:r>
              <a:rPr lang="en-CA" sz="1333" b="1" spc="-27" dirty="0">
                <a:solidFill>
                  <a:schemeClr val="tx1"/>
                </a:solidFill>
                <a:latin typeface="Arial"/>
                <a:cs typeface="Arial"/>
              </a:rPr>
              <a:t>Category Dev/Insights: </a:t>
            </a: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</a:t>
            </a:r>
            <a:endParaRPr lang="en-CA" sz="1333" b="1" spc="-27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33">
              <a:spcBef>
                <a:spcPts val="133"/>
              </a:spcBef>
            </a:pPr>
            <a:r>
              <a:rPr lang="en-CA" sz="1333" b="1" spc="-27" dirty="0">
                <a:solidFill>
                  <a:schemeClr val="tx1"/>
                </a:solidFill>
                <a:latin typeface="Arial"/>
                <a:cs typeface="Arial"/>
              </a:rPr>
              <a:t>eCommerce: </a:t>
            </a: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 </a:t>
            </a:r>
            <a:endParaRPr lang="en-CA" sz="1333" b="1" spc="-27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ctangle: Rounded Corners 12">
            <a:extLst>
              <a:ext uri="{FF2B5EF4-FFF2-40B4-BE49-F238E27FC236}">
                <a16:creationId xmlns:a16="http://schemas.microsoft.com/office/drawing/2014/main" id="{7668EEC7-40F5-A32B-F07C-DE587374E067}"/>
              </a:ext>
            </a:extLst>
          </p:cNvPr>
          <p:cNvSpPr/>
          <p:nvPr/>
        </p:nvSpPr>
        <p:spPr>
          <a:xfrm>
            <a:off x="7213600" y="1295400"/>
            <a:ext cx="4572000" cy="2946400"/>
          </a:xfrm>
          <a:prstGeom prst="roundRect">
            <a:avLst>
              <a:gd name="adj" fmla="val 2437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rtlCol="0" anchor="t"/>
          <a:lstStyle/>
          <a:p>
            <a:pPr marL="16933">
              <a:spcBef>
                <a:spcPts val="545"/>
              </a:spcBef>
            </a:pPr>
            <a:r>
              <a:rPr lang="en-US" sz="1467" b="1" spc="-27" dirty="0">
                <a:solidFill>
                  <a:srgbClr val="0064FF"/>
                </a:solidFill>
                <a:latin typeface="Arial"/>
                <a:cs typeface="Arial"/>
              </a:rPr>
              <a:t>Key Account Managers</a:t>
            </a:r>
          </a:p>
          <a:p>
            <a:pPr marL="16933">
              <a:spcBef>
                <a:spcPts val="545"/>
              </a:spcBef>
            </a:pPr>
            <a:r>
              <a:rPr lang="en-US" sz="1333" spc="-27" dirty="0">
                <a:solidFill>
                  <a:schemeClr val="tx1"/>
                </a:solidFill>
                <a:latin typeface="Arial"/>
                <a:cs typeface="Arial"/>
              </a:rPr>
              <a:t>Owners of the individual Account feedback for our Strategic Accounts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942D906-19A6-4AB7-01EF-BF3BAD8E4847}"/>
              </a:ext>
            </a:extLst>
          </p:cNvPr>
          <p:cNvSpPr/>
          <p:nvPr/>
        </p:nvSpPr>
        <p:spPr>
          <a:xfrm>
            <a:off x="7340600" y="2209800"/>
            <a:ext cx="4318000" cy="1930400"/>
          </a:xfrm>
          <a:prstGeom prst="roundRect">
            <a:avLst>
              <a:gd name="adj" fmla="val 583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Account Name: KAM Name</a:t>
            </a:r>
          </a:p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Account Name: KAM Name</a:t>
            </a:r>
          </a:p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Account Name: KAM Name</a:t>
            </a:r>
          </a:p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Account Name: KAM Name</a:t>
            </a:r>
          </a:p>
          <a:p>
            <a:pPr algn="l">
              <a:buClr>
                <a:srgbClr val="0064FF"/>
              </a:buClr>
            </a:pPr>
            <a:endParaRPr lang="en-CA" sz="1333" spc="-27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5" name="Rectangle: Rounded Corners 12">
            <a:extLst>
              <a:ext uri="{FF2B5EF4-FFF2-40B4-BE49-F238E27FC236}">
                <a16:creationId xmlns:a16="http://schemas.microsoft.com/office/drawing/2014/main" id="{547C552E-B536-5B3F-85DF-227D90C9D03C}"/>
              </a:ext>
            </a:extLst>
          </p:cNvPr>
          <p:cNvSpPr/>
          <p:nvPr/>
        </p:nvSpPr>
        <p:spPr>
          <a:xfrm>
            <a:off x="7213600" y="4343400"/>
            <a:ext cx="4572000" cy="2235200"/>
          </a:xfrm>
          <a:prstGeom prst="roundRect">
            <a:avLst>
              <a:gd name="adj" fmla="val 405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rtlCol="0" anchor="t"/>
          <a:lstStyle/>
          <a:p>
            <a:pPr marL="16933">
              <a:lnSpc>
                <a:spcPts val="1907"/>
              </a:lnSpc>
              <a:spcBef>
                <a:spcPts val="133"/>
              </a:spcBef>
            </a:pPr>
            <a:r>
              <a:rPr lang="en-US" sz="1467" b="1" spc="-13" dirty="0">
                <a:solidFill>
                  <a:srgbClr val="0064FF"/>
                </a:solidFill>
                <a:latin typeface="Arial"/>
                <a:cs typeface="Arial"/>
              </a:rPr>
              <a:t>Others</a:t>
            </a:r>
            <a:endParaRPr lang="en-US" sz="1467" dirty="0">
              <a:solidFill>
                <a:srgbClr val="0064FF"/>
              </a:solidFill>
              <a:latin typeface="Arial"/>
              <a:cs typeface="Arial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E18763FC-91EA-70E1-F20A-DA5A60D3B51D}"/>
              </a:ext>
            </a:extLst>
          </p:cNvPr>
          <p:cNvSpPr/>
          <p:nvPr/>
        </p:nvSpPr>
        <p:spPr>
          <a:xfrm>
            <a:off x="7340600" y="5257800"/>
            <a:ext cx="4318000" cy="1219200"/>
          </a:xfrm>
          <a:prstGeom prst="roundRect">
            <a:avLst>
              <a:gd name="adj" fmla="val 583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</a:t>
            </a:r>
          </a:p>
          <a:p>
            <a:pPr marL="179913" indent="-179913">
              <a:buClr>
                <a:srgbClr val="0064FF"/>
              </a:buClr>
              <a:buFont typeface="Wingdings" pitchFamily="2" charset="2"/>
              <a:buChar char="§"/>
            </a:pPr>
            <a:r>
              <a:rPr lang="en-CA" sz="1333" spc="-27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 Name</a:t>
            </a:r>
          </a:p>
        </p:txBody>
      </p:sp>
    </p:spTree>
    <p:extLst>
      <p:ext uri="{BB962C8B-B14F-4D97-AF65-F5344CB8AC3E}">
        <p14:creationId xmlns:p14="http://schemas.microsoft.com/office/powerpoint/2010/main" val="339464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4bd944-a547-45e3-984a-4f24f0fe331d">
      <Terms xmlns="http://schemas.microsoft.com/office/infopath/2007/PartnerControls"/>
    </lcf76f155ced4ddcb4097134ff3c332f>
    <TaxCatchAll xmlns="54d22523-0389-4fe8-b3a4-c06c07eac6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27C78DA307E4A9A3741803056AD36" ma:contentTypeVersion="13" ma:contentTypeDescription="Create a new document." ma:contentTypeScope="" ma:versionID="70f726d96330e48a8fc142bcf96f19ca">
  <xsd:schema xmlns:xsd="http://www.w3.org/2001/XMLSchema" xmlns:xs="http://www.w3.org/2001/XMLSchema" xmlns:p="http://schemas.microsoft.com/office/2006/metadata/properties" xmlns:ns2="214bd944-a547-45e3-984a-4f24f0fe331d" xmlns:ns3="54d22523-0389-4fe8-b3a4-c06c07eac68b" targetNamespace="http://schemas.microsoft.com/office/2006/metadata/properties" ma:root="true" ma:fieldsID="b72b0155a19f5bcbb4ce970f52f7958d" ns2:_="" ns3:_="">
    <xsd:import namespace="214bd944-a547-45e3-984a-4f24f0fe331d"/>
    <xsd:import namespace="54d22523-0389-4fe8-b3a4-c06c07eac6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bd944-a547-45e3-984a-4f24f0fe3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66290df-a70f-4d5f-8928-013558c777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22523-0389-4fe8-b3a4-c06c07eac6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543dc42-4e11-4347-a84b-369c8dbed870}" ma:internalName="TaxCatchAll" ma:showField="CatchAllData" ma:web="54d22523-0389-4fe8-b3a4-c06c07eac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77769-52B1-416E-8E1D-7CB069C182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4A2BD1-DF56-4704-BB09-382B0B8A7349}">
  <ds:schemaRefs>
    <ds:schemaRef ds:uri="http://purl.org/dc/dcmitype/"/>
    <ds:schemaRef ds:uri="http://purl.org/dc/terms/"/>
    <ds:schemaRef ds:uri="54d22523-0389-4fe8-b3a4-c06c07eac68b"/>
    <ds:schemaRef ds:uri="http://schemas.microsoft.com/office/2006/documentManagement/types"/>
    <ds:schemaRef ds:uri="http://purl.org/dc/elements/1.1/"/>
    <ds:schemaRef ds:uri="http://www.w3.org/XML/1998/namespace"/>
    <ds:schemaRef ds:uri="214bd944-a547-45e3-984a-4f24f0fe331d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606B171-F710-4B61-8B28-39CEB5D34E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bd944-a547-45e3-984a-4f24f0fe331d"/>
    <ds:schemaRef ds:uri="54d22523-0389-4fe8-b3a4-c06c07eac6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Annaliese Jagusch</dc:creator>
  <cp:lastModifiedBy>Annaliese Jagusch</cp:lastModifiedBy>
  <cp:revision>4</cp:revision>
  <dcterms:created xsi:type="dcterms:W3CDTF">2023-10-03T15:17:27Z</dcterms:created>
  <dcterms:modified xsi:type="dcterms:W3CDTF">2024-01-12T16:11:18Z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0x0101001D127C78DA307E4A9A3741803056AD36</vt:lpwstr>
  </property>
  <property fmtid="{D5CDD505-2E9C-101B-9397-08002B2CF9AE}" pid="3" name="MediaServiceImageTags">
    <vt:lpwstr/>
  </property>
</Properties>
</file>